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5" r:id="rId4"/>
    <p:sldId id="258" r:id="rId5"/>
    <p:sldId id="264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4DF0-1AA1-4916-8D15-FAF33FDD9010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A1FFF-3DF5-4797-BB4D-07D324438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88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4DF0-1AA1-4916-8D15-FAF33FDD9010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A1FFF-3DF5-4797-BB4D-07D324438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9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4DF0-1AA1-4916-8D15-FAF33FDD9010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A1FFF-3DF5-4797-BB4D-07D324438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2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4DF0-1AA1-4916-8D15-FAF33FDD9010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A1FFF-3DF5-4797-BB4D-07D324438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59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4DF0-1AA1-4916-8D15-FAF33FDD9010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A1FFF-3DF5-4797-BB4D-07D324438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3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4DF0-1AA1-4916-8D15-FAF33FDD9010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A1FFF-3DF5-4797-BB4D-07D324438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4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4DF0-1AA1-4916-8D15-FAF33FDD9010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A1FFF-3DF5-4797-BB4D-07D324438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95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4DF0-1AA1-4916-8D15-FAF33FDD9010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A1FFF-3DF5-4797-BB4D-07D324438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2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4DF0-1AA1-4916-8D15-FAF33FDD9010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A1FFF-3DF5-4797-BB4D-07D324438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48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4DF0-1AA1-4916-8D15-FAF33FDD9010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A1FFF-3DF5-4797-BB4D-07D324438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5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4DF0-1AA1-4916-8D15-FAF33FDD9010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A1FFF-3DF5-4797-BB4D-07D324438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8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E4DF0-1AA1-4916-8D15-FAF33FDD9010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A1FFF-3DF5-4797-BB4D-07D324438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4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ship.edu/Sustainability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577"/>
            <a:ext cx="12192000" cy="54004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46" y="327669"/>
            <a:ext cx="2115403" cy="14731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666" y="4200677"/>
            <a:ext cx="3377191" cy="1274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446" y="4277982"/>
            <a:ext cx="6093220" cy="110785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3446" y="5378913"/>
            <a:ext cx="9764910" cy="1378241"/>
          </a:xfrm>
        </p:spPr>
        <p:txBody>
          <a:bodyPr>
            <a:noAutofit/>
          </a:bodyPr>
          <a:lstStyle/>
          <a:p>
            <a:r>
              <a:rPr lang="en-US" b="1" dirty="0"/>
              <a:t>Cultivating Sustainability through General Education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Coursework</a:t>
            </a:r>
            <a:r>
              <a:rPr lang="en-US" b="1" dirty="0"/>
              <a:t>, Professional Development, and High-Impact </a:t>
            </a:r>
            <a:r>
              <a:rPr lang="en-US" b="1" dirty="0" smtClean="0"/>
              <a:t>Co-Curricular </a:t>
            </a:r>
            <a:r>
              <a:rPr lang="en-US" b="1" dirty="0"/>
              <a:t>Programming and Career Development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8064" y="269847"/>
            <a:ext cx="1031597" cy="10315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6900" y="4382156"/>
            <a:ext cx="2705099" cy="25090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6645729"/>
            <a:ext cx="12192000" cy="24545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4907"/>
            <a:ext cx="12192000" cy="24545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0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66269" y="35906"/>
            <a:ext cx="1008017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Improving Sustainability at </a:t>
            </a:r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Shippensburg?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5793" y="1178906"/>
            <a:ext cx="4124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hlinkClick r:id="rId2"/>
              </a:rPr>
              <a:t>https://www.ship.edu/Sustainability/</a:t>
            </a:r>
            <a:r>
              <a:rPr lang="en-US" sz="2000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934" y="1244222"/>
            <a:ext cx="8711765" cy="53086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61657" y="6041851"/>
            <a:ext cx="1845129" cy="652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593" y="5580270"/>
            <a:ext cx="1325678" cy="92316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9622645" y="548783"/>
            <a:ext cx="1823684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 smtClean="0">
                <a:solidFill>
                  <a:srgbClr val="FF0000"/>
                </a:solidFill>
              </a:rPr>
              <a:t>Goals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749216" y="1519906"/>
            <a:ext cx="3317598" cy="43513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Expand professional development related to sustainability for faculty, staff, &amp;administrators;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Increase participation in sustainability/Earth literacy instruction;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Purposefully integrate co-curricular activities to promote student engagement &amp; career development.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036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0" y="-1"/>
            <a:ext cx="12180199" cy="686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6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698" y="0"/>
            <a:ext cx="94723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89376" y="1723564"/>
            <a:ext cx="1891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&gt;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300 respondents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69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14" b="4429"/>
          <a:stretch/>
        </p:blipFill>
        <p:spPr>
          <a:xfrm>
            <a:off x="0" y="1"/>
            <a:ext cx="12192000" cy="692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632" y="758952"/>
            <a:ext cx="11283696" cy="3081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" y="152400"/>
            <a:ext cx="11286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Co-Curricular Programs – Do they inspire/motivate students to think more sustainably?</a:t>
            </a:r>
            <a:endParaRPr lang="en-US" sz="2400" b="1" dirty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7835" y="1049405"/>
            <a:ext cx="39499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34% of students Agreed or Strongly Agreed that they were interested/familiar with Sustainability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124886" y="2508458"/>
            <a:ext cx="2068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 PROGRAMS</a:t>
            </a:r>
            <a:endParaRPr lang="en-US" dirty="0"/>
          </a:p>
        </p:txBody>
      </p:sp>
      <p:sp>
        <p:nvSpPr>
          <p:cNvPr id="3" name="Right Brace 2"/>
          <p:cNvSpPr/>
          <p:nvPr/>
        </p:nvSpPr>
        <p:spPr>
          <a:xfrm rot="16200000">
            <a:off x="8348472" y="1414438"/>
            <a:ext cx="310896" cy="2432304"/>
          </a:xfrm>
          <a:prstGeom prst="rightBrace">
            <a:avLst>
              <a:gd name="adj1" fmla="val 145942"/>
              <a:gd name="adj2" fmla="val 47494"/>
            </a:avLst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632" y="3633217"/>
            <a:ext cx="11158728" cy="29870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flipH="1">
            <a:off x="9595104" y="4085190"/>
            <a:ext cx="23804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71.4%  responded with Agree or Strongly Agree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2512" y="6510999"/>
            <a:ext cx="181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Strongly Disagree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503920" y="6516202"/>
            <a:ext cx="1556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Strongly Agree</a:t>
            </a:r>
            <a:endParaRPr lang="en-US" dirty="0"/>
          </a:p>
        </p:txBody>
      </p:sp>
      <p:sp>
        <p:nvSpPr>
          <p:cNvPr id="13" name="Right Brace 12"/>
          <p:cNvSpPr/>
          <p:nvPr/>
        </p:nvSpPr>
        <p:spPr>
          <a:xfrm rot="16200000">
            <a:off x="8223504" y="3484710"/>
            <a:ext cx="310896" cy="2432304"/>
          </a:xfrm>
          <a:prstGeom prst="rightBrace">
            <a:avLst>
              <a:gd name="adj1" fmla="val 145942"/>
              <a:gd name="adj2" fmla="val 47494"/>
            </a:avLst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728" y="1183689"/>
            <a:ext cx="2597025" cy="10548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16200000">
            <a:off x="211010" y="5402697"/>
            <a:ext cx="1926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90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93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Cultivating Sustainability through General Education  Coursework, Professional Development, and High-Impact Co-Curricular Programming and Career Development</vt:lpstr>
      <vt:lpstr>Improving Sustainability at Shippensburg?</vt:lpstr>
      <vt:lpstr>PowerPoint Presentation</vt:lpstr>
      <vt:lpstr>PowerPoint Presentation</vt:lpstr>
      <vt:lpstr>PowerPoint Presentation</vt:lpstr>
      <vt:lpstr>PowerPoint Presentation</vt:lpstr>
    </vt:vector>
  </TitlesOfParts>
  <Company>Shippensburg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Cornell, Sean</dc:creator>
  <cp:lastModifiedBy>Josh Hooper</cp:lastModifiedBy>
  <cp:revision>9</cp:revision>
  <dcterms:created xsi:type="dcterms:W3CDTF">2016-10-23T14:33:15Z</dcterms:created>
  <dcterms:modified xsi:type="dcterms:W3CDTF">2016-10-23T18:19:30Z</dcterms:modified>
</cp:coreProperties>
</file>